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6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E3869-8380-4658-9FD1-AABD15256601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16.11.2017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572-5E50-4F98-9EE0-C1B13F80DE62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829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E3869-8380-4658-9FD1-AABD15256601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16.11.2017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572-5E50-4F98-9EE0-C1B13F80DE62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879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E3869-8380-4658-9FD1-AABD15256601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16.11.2017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572-5E50-4F98-9EE0-C1B13F80DE62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825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E3869-8380-4658-9FD1-AABD15256601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16.11.2017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572-5E50-4F98-9EE0-C1B13F80DE62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1650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E3869-8380-4658-9FD1-AABD15256601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16.11.2017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572-5E50-4F98-9EE0-C1B13F80DE62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5271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E3869-8380-4658-9FD1-AABD15256601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16.11.2017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572-5E50-4F98-9EE0-C1B13F80DE62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5893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E3869-8380-4658-9FD1-AABD15256601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16.11.2017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572-5E50-4F98-9EE0-C1B13F80DE62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904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E3869-8380-4658-9FD1-AABD15256601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16.11.2017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572-5E50-4F98-9EE0-C1B13F80DE62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87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E3869-8380-4658-9FD1-AABD15256601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16.11.2017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572-5E50-4F98-9EE0-C1B13F80DE62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425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E3869-8380-4658-9FD1-AABD15256601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16.11.2017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572-5E50-4F98-9EE0-C1B13F80DE62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5635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E3869-8380-4658-9FD1-AABD15256601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16.11.2017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572-5E50-4F98-9EE0-C1B13F80DE62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9531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E3869-8380-4658-9FD1-AABD15256601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16.11.2017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C5572-5E50-4F98-9EE0-C1B13F80DE62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777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0389" y="0"/>
            <a:ext cx="9391135" cy="6868144"/>
          </a:xfrm>
          <a:prstGeom prst="rect">
            <a:avLst/>
          </a:prstGeom>
        </p:spPr>
      </p:pic>
      <p:sp>
        <p:nvSpPr>
          <p:cNvPr id="8" name="Ellipse 7"/>
          <p:cNvSpPr/>
          <p:nvPr/>
        </p:nvSpPr>
        <p:spPr>
          <a:xfrm>
            <a:off x="5502876" y="0"/>
            <a:ext cx="5148648" cy="3426941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127000" cmpd="tri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620530" y="534815"/>
            <a:ext cx="9144000" cy="1178655"/>
          </a:xfrm>
        </p:spPr>
        <p:txBody>
          <a:bodyPr>
            <a:normAutofit/>
          </a:bodyPr>
          <a:lstStyle/>
          <a:p>
            <a:r>
              <a:rPr lang="de-DE" sz="7200" dirty="0" err="1">
                <a:solidFill>
                  <a:srgbClr val="002060"/>
                </a:solidFill>
                <a:latin typeface="Niagara Engraved" panose="04020502070703030202" pitchFamily="82" charset="0"/>
              </a:rPr>
              <a:t>Pre</a:t>
            </a:r>
            <a:r>
              <a:rPr lang="de-DE" sz="7200" dirty="0">
                <a:solidFill>
                  <a:srgbClr val="002060"/>
                </a:solidFill>
                <a:latin typeface="Niagara Engraved" panose="04020502070703030202" pitchFamily="82" charset="0"/>
              </a:rPr>
              <a:t>-Christmas </a:t>
            </a:r>
            <a:r>
              <a:rPr lang="de-DE" sz="7200" dirty="0" err="1">
                <a:solidFill>
                  <a:srgbClr val="002060"/>
                </a:solidFill>
                <a:latin typeface="Niagara Engraved" panose="04020502070703030202" pitchFamily="82" charset="0"/>
              </a:rPr>
              <a:t>Sale</a:t>
            </a:r>
            <a:endParaRPr lang="de-DE" sz="7200" dirty="0">
              <a:solidFill>
                <a:srgbClr val="002060"/>
              </a:solidFill>
              <a:latin typeface="Niagara Engraved" panose="04020502070703030202" pitchFamily="82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768811" y="1713470"/>
            <a:ext cx="8847438" cy="1531594"/>
          </a:xfrm>
        </p:spPr>
        <p:txBody>
          <a:bodyPr/>
          <a:lstStyle/>
          <a:p>
            <a:r>
              <a:rPr lang="de-DE" dirty="0" smtClean="0">
                <a:solidFill>
                  <a:srgbClr val="C0000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8</a:t>
            </a:r>
            <a:r>
              <a:rPr lang="de-DE" dirty="0" smtClean="0">
                <a:solidFill>
                  <a:srgbClr val="C0000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. &amp; 9.Dezember </a:t>
            </a:r>
            <a:endParaRPr lang="de-DE" dirty="0" smtClean="0">
              <a:solidFill>
                <a:srgbClr val="C00000"/>
              </a:solidFill>
              <a:latin typeface="Yu Mincho Light" panose="02020300000000000000" pitchFamily="18" charset="-128"/>
              <a:ea typeface="Yu Mincho Light" panose="02020300000000000000" pitchFamily="18" charset="-128"/>
            </a:endParaRPr>
          </a:p>
          <a:p>
            <a:r>
              <a:rPr lang="de-DE" dirty="0" smtClean="0">
                <a:solidFill>
                  <a:srgbClr val="C0000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-10% auf das gesamte Sortiment</a:t>
            </a:r>
          </a:p>
          <a:p>
            <a:r>
              <a:rPr lang="de-DE" sz="1400" dirty="0" smtClean="0">
                <a:solidFill>
                  <a:srgbClr val="C0000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Ausgewählte Stücke bis zu -40% reduziert</a:t>
            </a:r>
            <a:endParaRPr lang="de-DE" sz="1400" dirty="0">
              <a:solidFill>
                <a:srgbClr val="C00000"/>
              </a:solidFill>
              <a:latin typeface="Yu Mincho Light" panose="02020300000000000000" pitchFamily="18" charset="-128"/>
              <a:ea typeface="Yu Mincho Light" panose="020203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56419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</Words>
  <Application>Microsoft Office PowerPoint</Application>
  <PresentationFormat>Breitbild</PresentationFormat>
  <Paragraphs>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Yu Mincho Light</vt:lpstr>
      <vt:lpstr>Arial</vt:lpstr>
      <vt:lpstr>Calibri</vt:lpstr>
      <vt:lpstr>Calibri Light</vt:lpstr>
      <vt:lpstr>Niagara Engraved</vt:lpstr>
      <vt:lpstr>1_Office Theme</vt:lpstr>
      <vt:lpstr>Pre-Christmas Sale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Pre-Christmas Sale</dc:title>
  <dc:creator>Maria</dc:creator>
  <cp:lastModifiedBy>Maria</cp:lastModifiedBy>
  <cp:revision>1</cp:revision>
  <dcterms:created xsi:type="dcterms:W3CDTF">2017-11-16T13:48:39Z</dcterms:created>
  <dcterms:modified xsi:type="dcterms:W3CDTF">2017-11-16T13:48:59Z</dcterms:modified>
</cp:coreProperties>
</file>